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0" r:id="rId247"/>
    <p:sldId id="583" r:id="rId248"/>
    <p:sldId id="584" r:id="rId249"/>
    <p:sldId id="586" r:id="rId250"/>
    <p:sldId id="578" r:id="rId251"/>
    <p:sldId id="579" r:id="rId252"/>
    <p:sldId id="588" r:id="rId253"/>
    <p:sldId id="551" r:id="rId254"/>
    <p:sldId id="585" r:id="rId255"/>
    <p:sldId id="550" r:id="rId256"/>
    <p:sldId id="566" r:id="rId257"/>
    <p:sldId id="564" r:id="rId258"/>
    <p:sldId id="565" r:id="rId259"/>
    <p:sldId id="589" r:id="rId260"/>
    <p:sldId id="590" r:id="rId261"/>
    <p:sldId id="591" r:id="rId262"/>
    <p:sldId id="595" r:id="rId263"/>
    <p:sldId id="593" r:id="rId264"/>
    <p:sldId id="596" r:id="rId265"/>
    <p:sldId id="597" r:id="rId266"/>
    <p:sldId id="598" r:id="rId267"/>
    <p:sldId id="601" r:id="rId268"/>
    <p:sldId id="602" r:id="rId269"/>
    <p:sldId id="594" r:id="rId270"/>
    <p:sldId id="563" r:id="rId271"/>
    <p:sldId id="599" r:id="rId272"/>
    <p:sldId id="600" r:id="rId273"/>
    <p:sldId id="605" r:id="rId274"/>
    <p:sldId id="603" r:id="rId275"/>
    <p:sldId id="604" r:id="rId276"/>
    <p:sldId id="498" r:id="rId277"/>
    <p:sldId id="492" r:id="rId278"/>
    <p:sldId id="487" r:id="rId279"/>
    <p:sldId id="489" r:id="rId280"/>
    <p:sldId id="488" r:id="rId281"/>
    <p:sldId id="456" r:id="rId282"/>
    <p:sldId id="459" r:id="rId283"/>
    <p:sldId id="463" r:id="rId284"/>
    <p:sldId id="454" r:id="rId285"/>
    <p:sldId id="486" r:id="rId286"/>
    <p:sldId id="457" r:id="rId287"/>
    <p:sldId id="453" r:id="rId288"/>
    <p:sldId id="455" r:id="rId2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printerSettings" Target="printerSettings/printerSettings1.bin"/><Relationship Id="rId291" Type="http://schemas.openxmlformats.org/officeDocument/2006/relationships/presProps" Target="presProps.xml"/><Relationship Id="rId292" Type="http://schemas.openxmlformats.org/officeDocument/2006/relationships/viewProps" Target="viewProps.xml"/><Relationship Id="rId293" Type="http://schemas.openxmlformats.org/officeDocument/2006/relationships/theme" Target="theme/theme1.xml"/><Relationship Id="rId29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433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72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216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</a:t>
            </a:r>
            <a:r>
              <a:rPr lang="en-US" dirty="0" err="1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5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</a:t>
            </a:r>
            <a:r>
              <a:rPr lang="en-US" dirty="0" err="1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396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</a:t>
            </a:r>
            <a:r>
              <a:rPr lang="en-US" dirty="0" smtClean="0"/>
              <a:t>Section </a:t>
            </a:r>
            <a:r>
              <a:rPr lang="en-US" dirty="0" smtClean="0"/>
              <a:t>13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32168</TotalTime>
  <Words>9100</Words>
  <Application>Microsoft Macintosh PowerPoint</Application>
  <PresentationFormat>On-screen Show (4:3)</PresentationFormat>
  <Paragraphs>2194</Paragraphs>
  <Slides>288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8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Demo : Example-01</vt:lpstr>
      <vt:lpstr>Nested Scopes</vt:lpstr>
      <vt:lpstr>Nested Scope - Tree View</vt:lpstr>
      <vt:lpstr>Nested Scope - Tree View</vt:lpstr>
      <vt:lpstr>Routes</vt:lpstr>
      <vt:lpstr>Demo : Example-02</vt:lpstr>
      <vt:lpstr>Root Scope</vt:lpstr>
      <vt:lpstr>Root Scope</vt:lpstr>
      <vt:lpstr>Demo : Example-03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Demo : Example-01</vt:lpstr>
      <vt:lpstr>Conclusion</vt:lpstr>
      <vt:lpstr>Chapter 6 – AngularJS</vt:lpstr>
      <vt:lpstr>Topics</vt:lpstr>
      <vt:lpstr>Updating Data By Id</vt:lpstr>
      <vt:lpstr>‘id’ vs ‘index’</vt:lpstr>
      <vt:lpstr>Demo : todo</vt:lpstr>
      <vt:lpstr>Conclusion</vt:lpstr>
      <vt:lpstr>Chapter 6 – AngularJS</vt:lpstr>
      <vt:lpstr>Topics</vt:lpstr>
      <vt:lpstr>Demo : todo</vt:lpstr>
      <vt:lpstr>Chapter 6 – AngularJS</vt:lpstr>
      <vt:lpstr>Topics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1008</cp:revision>
  <dcterms:created xsi:type="dcterms:W3CDTF">2016-01-09T12:23:22Z</dcterms:created>
  <dcterms:modified xsi:type="dcterms:W3CDTF">2016-06-21T13:46:33Z</dcterms:modified>
</cp:coreProperties>
</file>